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8ba74fc7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8ba74fc7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18ba74fc75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18ba74fc75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18ba74fc7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18ba74fc7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8ba74fc75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8ba74fc7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8ba74fc75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8ba74fc75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8ba74fc75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18ba74fc75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8ba74fc75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8ba74fc75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8ba74fc75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18ba74fc75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8ba74fc75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8ba74fc75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326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62142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2397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8924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2882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8665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1669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3848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